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89" r:id="rId2"/>
    <p:sldId id="291" r:id="rId3"/>
    <p:sldId id="292" r:id="rId4"/>
    <p:sldId id="293" r:id="rId5"/>
    <p:sldId id="290" r:id="rId6"/>
    <p:sldId id="283" r:id="rId7"/>
    <p:sldId id="284" r:id="rId8"/>
    <p:sldId id="279" r:id="rId9"/>
    <p:sldId id="282" r:id="rId10"/>
    <p:sldId id="275" r:id="rId11"/>
    <p:sldId id="287" r:id="rId12"/>
    <p:sldId id="274" r:id="rId13"/>
    <p:sldId id="285" r:id="rId14"/>
    <p:sldId id="286" r:id="rId15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8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17375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14278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930656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33466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94084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90375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46124-8143-4679-AC56-C3D423B456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New Ideas Below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A048B0-A60C-4BE2-898B-CDB2A1CB05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8307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3865871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Gotta</a:t>
                      </a: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Move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unloaded and holstered. PCC unloaded, buttstock on belt, pointed downrange.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15 paper, 2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FCB3B02-BCF0-40EE-B020-AFC9A3AA60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35061"/>
            <a:ext cx="7025777" cy="5000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466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0C300C-7E79-4EDB-9C3C-E5A008B2F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808322" y="1507402"/>
            <a:ext cx="8931844" cy="63574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50EBDE6-CAAF-438F-9367-DD2B408FBC8B}"/>
              </a:ext>
            </a:extLst>
          </p:cNvPr>
          <p:cNvSpPr txBox="1"/>
          <p:nvPr/>
        </p:nvSpPr>
        <p:spPr>
          <a:xfrm rot="5400000">
            <a:off x="5880012" y="3933733"/>
            <a:ext cx="1727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Vampire Target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E0118C8-E161-4476-89ED-8CBFF26D37F6}"/>
              </a:ext>
            </a:extLst>
          </p:cNvPr>
          <p:cNvCxnSpPr>
            <a:cxnSpLocks/>
          </p:cNvCxnSpPr>
          <p:nvPr/>
        </p:nvCxnSpPr>
        <p:spPr>
          <a:xfrm flipH="1" flipV="1">
            <a:off x="6349555" y="3468851"/>
            <a:ext cx="302111" cy="713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39583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2469151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But Where?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on either set of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either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        13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paper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6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0F19FFB-B30A-4319-9D47-D9B5BDE0F3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88455"/>
            <a:ext cx="7025777" cy="315840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Gripes and Mikes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15 paper, 6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3B062C7-83A8-437C-9545-90E04B5706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56264"/>
            <a:ext cx="7031613" cy="3728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1971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FAEB28-7C64-4AD4-A7DF-63E699945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955848" y="2354480"/>
            <a:ext cx="9226896" cy="489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563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1153550"/>
              </p:ext>
            </p:extLst>
          </p:nvPr>
        </p:nvGraphicFramePr>
        <p:xfrm>
          <a:off x="180474" y="223710"/>
          <a:ext cx="7025777" cy="2970210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I Need Stitches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4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 Perform a mandatory reload before the last shot fired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CCC6C5D-3671-4AA4-BFB1-62256E4242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062" y="3287730"/>
            <a:ext cx="6226949" cy="580128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0155673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Don’t Mess With Me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14 paper, 8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CC6E5F8-DDCA-4442-921D-FD40B59C08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07084"/>
            <a:ext cx="7025777" cy="439417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CC3A09-7E35-4E3C-AB77-04E90652D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686104" y="1847037"/>
            <a:ext cx="9267076" cy="579596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5359202-D5C7-4123-A026-952D3A829F66}"/>
              </a:ext>
            </a:extLst>
          </p:cNvPr>
          <p:cNvSpPr txBox="1"/>
          <p:nvPr/>
        </p:nvSpPr>
        <p:spPr>
          <a:xfrm rot="5400000">
            <a:off x="6328609" y="1887523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Open target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2249B5D-1CBA-4321-B53B-6903A28C3930}"/>
              </a:ext>
            </a:extLst>
          </p:cNvPr>
          <p:cNvCxnSpPr/>
          <p:nvPr/>
        </p:nvCxnSpPr>
        <p:spPr>
          <a:xfrm flipH="1">
            <a:off x="6593747" y="1803633"/>
            <a:ext cx="251670" cy="2348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994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46124-8143-4679-AC56-C3D423B456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Stuff you liked and I tweaked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A048B0-A60C-4BE2-898B-CDB2A1CB05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910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4946225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Be Quick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in shooting box,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2 paper, 4Steel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46A6D51-CB81-4836-B092-7573B666E6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5806" y="3140275"/>
            <a:ext cx="3163588" cy="623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922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4766744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Seeing Stars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in shooting box, wrists above shoulders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either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4 paper, 8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either the paper or the steel, then perform a mandatory reload and engage the remaining array.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3475043-4DAA-400A-AEA2-460D80BC63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310" y="3336429"/>
            <a:ext cx="5994579" cy="564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472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Punch Buggy Redux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wrists above shoulders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buttstock on belt, safety on, pointed in a safe direction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8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65B1F4D-0ADB-45B8-A3EC-113E56CF76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798863"/>
            <a:ext cx="7025777" cy="345445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3D4DC30-DF6D-445E-9AE9-72005D3582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70859" y="6969226"/>
            <a:ext cx="323895" cy="2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497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5075795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What Was I Thinking?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8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75A487B-E3CA-404B-A86C-D82A594D9F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630016"/>
            <a:ext cx="7025777" cy="4139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147616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2804</TotalTime>
  <Words>686</Words>
  <Application>Microsoft Office PowerPoint</Application>
  <PresentationFormat>Custom</PresentationFormat>
  <Paragraphs>112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Default Design</vt:lpstr>
      <vt:lpstr>New Ideas Below</vt:lpstr>
      <vt:lpstr>PowerPoint Presentation</vt:lpstr>
      <vt:lpstr>PowerPoint Presentation</vt:lpstr>
      <vt:lpstr>PowerPoint Presentation</vt:lpstr>
      <vt:lpstr>Stuff you liked and I tweaked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223</cp:revision>
  <cp:lastPrinted>2016-01-15T21:54:08Z</cp:lastPrinted>
  <dcterms:created xsi:type="dcterms:W3CDTF">2002-08-21T12:11:08Z</dcterms:created>
  <dcterms:modified xsi:type="dcterms:W3CDTF">2019-08-15T20:29:35Z</dcterms:modified>
  <cp:category>Shooting</cp:category>
</cp:coreProperties>
</file>

<file path=docProps/thumbnail.jpeg>
</file>